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63" r:id="rId2"/>
    <p:sldId id="257" r:id="rId3"/>
    <p:sldId id="279" r:id="rId4"/>
    <p:sldId id="258" r:id="rId5"/>
    <p:sldId id="274" r:id="rId6"/>
    <p:sldId id="259" r:id="rId7"/>
    <p:sldId id="261" r:id="rId8"/>
    <p:sldId id="260" r:id="rId9"/>
    <p:sldId id="276" r:id="rId10"/>
    <p:sldId id="277" r:id="rId11"/>
    <p:sldId id="278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5" r:id="rId22"/>
    <p:sldId id="262" r:id="rId23"/>
    <p:sldId id="264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DC7E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CA5950BB-BBAD-429B-8AF0-A0D219549AD6}" type="datetimeFigureOut">
              <a:rPr lang="en-US" smtClean="0"/>
              <a:pPr/>
              <a:t>7/8/2018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AD0BEE2E-48FA-4405-ADCB-CC5090A552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2" descr="Image result for far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Image result for far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Image result for farm hd wallpape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7943851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1295400" y="2667000"/>
            <a:ext cx="5181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Farming </a:t>
            </a:r>
            <a:r>
              <a:rPr lang="en-US" sz="4400" b="1" dirty="0" smtClean="0">
                <a:solidFill>
                  <a:schemeClr val="bg1"/>
                </a:solidFill>
              </a:rPr>
              <a:t> is </a:t>
            </a:r>
            <a:r>
              <a:rPr lang="en-US" sz="4400" b="1" dirty="0">
                <a:solidFill>
                  <a:schemeClr val="bg1"/>
                </a:solidFill>
              </a:rPr>
              <a:t>a profession of hope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8-07-08 at 10.32.37 AM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286000" y="1905000"/>
            <a:ext cx="4797373" cy="4525962"/>
          </a:xfrm>
        </p:spPr>
      </p:pic>
      <p:sp>
        <p:nvSpPr>
          <p:cNvPr id="5" name="TextBox 4"/>
          <p:cNvSpPr txBox="1"/>
          <p:nvPr/>
        </p:nvSpPr>
        <p:spPr>
          <a:xfrm>
            <a:off x="3276600" y="1143000"/>
            <a:ext cx="2767104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 smtClean="0"/>
              <a:t>         Booking screen</a:t>
            </a:r>
            <a:endParaRPr lang="en-US" sz="23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8-07-08 at 10.33.01 AM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895600" y="1905000"/>
            <a:ext cx="3548566" cy="4525962"/>
          </a:xfrm>
        </p:spPr>
      </p:pic>
      <p:sp>
        <p:nvSpPr>
          <p:cNvPr id="5" name="TextBox 4"/>
          <p:cNvSpPr txBox="1"/>
          <p:nvPr/>
        </p:nvSpPr>
        <p:spPr>
          <a:xfrm>
            <a:off x="3276600" y="1143000"/>
            <a:ext cx="2300422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smtClean="0"/>
              <a:t>Payment Screen</a:t>
            </a:r>
            <a:endParaRPr lang="en-US" sz="23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screenshot\Screenshot (4)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3158" y="1554163"/>
            <a:ext cx="8050083" cy="4525962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1371600" y="533400"/>
            <a:ext cx="4641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SNAPSHOTS(WEB APP)</a:t>
            </a:r>
            <a:endParaRPr lang="en-US" sz="3600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(5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6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7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8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9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0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1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600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cap="all" dirty="0" smtClean="0"/>
              <a:t>NGO  -   INDIAN </a:t>
            </a:r>
            <a:r>
              <a:rPr lang="en-US" cap="all" dirty="0"/>
              <a:t>SOCIETY OF AGRIBUSINESS </a:t>
            </a:r>
            <a:r>
              <a:rPr lang="en-US" cap="all" dirty="0" smtClean="0"/>
              <a:t>  PROFESSIONALS</a:t>
            </a:r>
            <a:r>
              <a:rPr lang="en-US" cap="all" dirty="0"/>
              <a:t/>
            </a:r>
            <a:br>
              <a:rPr lang="en-US" cap="all" dirty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81800" y="5867400"/>
            <a:ext cx="2057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TEAM 5</a:t>
            </a:r>
            <a:endParaRPr lang="en-US" sz="2500" dirty="0"/>
          </a:p>
        </p:txBody>
      </p:sp>
      <p:pic>
        <p:nvPicPr>
          <p:cNvPr id="7170" name="Picture 2" descr="Image result for isap 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00438" y="2667000"/>
            <a:ext cx="2143125" cy="19145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2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14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57400" y="228600"/>
            <a:ext cx="426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HEAT MAP</a:t>
            </a:r>
            <a:endParaRPr lang="en-US" sz="2400" b="1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Future Scope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 Following features can be added to this existing</a:t>
            </a:r>
          </a:p>
          <a:p>
            <a:pPr>
              <a:buNone/>
            </a:pP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application which will improve user </a:t>
            </a: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experience: </a:t>
            </a:r>
            <a:endParaRPr lang="en-US" sz="3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Feedback from farmer.</a:t>
            </a:r>
          </a:p>
          <a:p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Modes of payment.</a:t>
            </a:r>
          </a:p>
          <a:p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Feedback notification to the centre head.</a:t>
            </a:r>
          </a:p>
          <a:p>
            <a:pPr>
              <a:buNone/>
            </a:pPr>
            <a:r>
              <a:rPr lang="en-US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   </a:t>
            </a:r>
            <a:endParaRPr lang="en-US" sz="3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38400" y="2743200"/>
            <a:ext cx="3505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THANK YOU</a:t>
            </a:r>
            <a:endParaRPr lang="en-US" sz="4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TEAM 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dirty="0" smtClean="0"/>
              <a:t>GAGAN SHETTY</a:t>
            </a:r>
          </a:p>
          <a:p>
            <a:pPr algn="ctr">
              <a:buNone/>
            </a:pPr>
            <a:r>
              <a:rPr lang="en-US" dirty="0" smtClean="0"/>
              <a:t>KEERTHIKA A</a:t>
            </a:r>
          </a:p>
          <a:p>
            <a:pPr algn="ctr">
              <a:buNone/>
            </a:pPr>
            <a:r>
              <a:rPr lang="en-US" dirty="0" smtClean="0"/>
              <a:t>NIKEETHA M S</a:t>
            </a:r>
          </a:p>
          <a:p>
            <a:pPr algn="ctr">
              <a:buNone/>
            </a:pPr>
            <a:r>
              <a:rPr lang="en-US" dirty="0" smtClean="0"/>
              <a:t>PUNYA SHETTY</a:t>
            </a:r>
          </a:p>
          <a:p>
            <a:pPr algn="ctr">
              <a:buNone/>
            </a:pPr>
            <a:r>
              <a:rPr lang="en-US" dirty="0" smtClean="0"/>
              <a:t>SHAILY SINHA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95400"/>
            <a:ext cx="8686800" cy="5105400"/>
          </a:xfrm>
        </p:spPr>
        <p:txBody>
          <a:bodyPr>
            <a:noAutofit/>
          </a:bodyPr>
          <a:lstStyle/>
          <a:p>
            <a:pPr algn="just"/>
            <a:endParaRPr lang="en-US" sz="25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Indian </a:t>
            </a: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Society of Agribusiness Professionals 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since 2001 is working for the empowerment of rural India through sustainable farm and non-farm livelihood development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/>
            <a:endParaRPr lang="en-US" sz="25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 The </a:t>
            </a: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mission 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of the project is </a:t>
            </a: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to enhance livelihood opportunities and thereby result in better quality of life for rural communities through sustainable intensification of Agriculture, Skill Development and Market Integration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50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buNone/>
            </a:pP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   </a:t>
            </a:r>
            <a:endParaRPr lang="en-US" sz="25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None/>
            </a:pPr>
            <a:r>
              <a:rPr lang="en-US" sz="2500" dirty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 algn="just"/>
            <a:endParaRPr lang="en-US" sz="25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686800" cy="4525963"/>
          </a:xfrm>
        </p:spPr>
        <p:txBody>
          <a:bodyPr>
            <a:normAutofit fontScale="92500" lnSpcReduction="10000"/>
          </a:bodyPr>
          <a:lstStyle/>
          <a:p>
            <a:pPr algn="just">
              <a:buNone/>
            </a:pPr>
            <a:r>
              <a:rPr lang="en-US" sz="3900" b="1" dirty="0" smtClean="0">
                <a:latin typeface="Times New Roman" pitchFamily="18" charset="0"/>
                <a:cs typeface="Times New Roman" pitchFamily="18" charset="0"/>
              </a:rPr>
              <a:t>PROBLEM </a:t>
            </a:r>
            <a:r>
              <a:rPr lang="en-US" sz="3900" b="1" dirty="0" smtClean="0">
                <a:latin typeface="Times New Roman" pitchFamily="18" charset="0"/>
                <a:cs typeface="Times New Roman" pitchFamily="18" charset="0"/>
              </a:rPr>
              <a:t>STATEMENT</a:t>
            </a:r>
          </a:p>
          <a:p>
            <a:pPr algn="just">
              <a:buNone/>
            </a:pPr>
            <a:endParaRPr lang="en-US" u="sng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ISAP needs an automated and efficient system to manage their supply-chain and resource management to streamline the co-ordination with CHSCs.  </a:t>
            </a:r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US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Looking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for a web based and mobile application which will help the farmers and heads to leverage technology.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Modules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DEVELOPED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500" b="1" dirty="0" smtClean="0">
                <a:latin typeface="Times New Roman" pitchFamily="18" charset="0"/>
                <a:cs typeface="Times New Roman" pitchFamily="18" charset="0"/>
              </a:rPr>
              <a:t>Farmer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: Farmer uses the application for booking the 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equipments</a:t>
            </a:r>
            <a:endParaRPr lang="en-US" sz="25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500" b="1" dirty="0">
                <a:latin typeface="Times New Roman" pitchFamily="18" charset="0"/>
                <a:cs typeface="Times New Roman" pitchFamily="18" charset="0"/>
              </a:rPr>
              <a:t>Centre </a:t>
            </a:r>
            <a:r>
              <a:rPr lang="en-US" sz="2500" b="1" dirty="0" smtClean="0">
                <a:latin typeface="Times New Roman" pitchFamily="18" charset="0"/>
                <a:cs typeface="Times New Roman" pitchFamily="18" charset="0"/>
              </a:rPr>
              <a:t>Head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: This 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module will be used by the Centre Head for approving farmer’s request and to manage the machinery 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inventory</a:t>
            </a:r>
            <a:endParaRPr lang="en-US" sz="25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500" b="1" dirty="0">
                <a:latin typeface="Times New Roman" pitchFamily="18" charset="0"/>
                <a:cs typeface="Times New Roman" pitchFamily="18" charset="0"/>
              </a:rPr>
              <a:t>State </a:t>
            </a:r>
            <a:r>
              <a:rPr lang="en-US" sz="2500" b="1" dirty="0" smtClean="0">
                <a:latin typeface="Times New Roman" pitchFamily="18" charset="0"/>
                <a:cs typeface="Times New Roman" pitchFamily="18" charset="0"/>
              </a:rPr>
              <a:t>monitor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: This module helps the State monitor to analyze the centre wise report and track 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machines</a:t>
            </a:r>
            <a:endParaRPr lang="en-US" sz="25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500" b="1" dirty="0">
                <a:latin typeface="Times New Roman" pitchFamily="18" charset="0"/>
                <a:cs typeface="Times New Roman" pitchFamily="18" charset="0"/>
              </a:rPr>
              <a:t>Project </a:t>
            </a:r>
            <a:r>
              <a:rPr lang="en-US" sz="2500" b="1" dirty="0" smtClean="0">
                <a:latin typeface="Times New Roman" pitchFamily="18" charset="0"/>
                <a:cs typeface="Times New Roman" pitchFamily="18" charset="0"/>
              </a:rPr>
              <a:t>Monitors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: This module helps the Project monitor to analyze the state wise </a:t>
            </a:r>
            <a:r>
              <a:rPr lang="en-US" sz="2500" dirty="0" smtClean="0">
                <a:latin typeface="Times New Roman" pitchFamily="18" charset="0"/>
                <a:cs typeface="Times New Roman" pitchFamily="18" charset="0"/>
              </a:rPr>
              <a:t>reports</a:t>
            </a:r>
            <a:endParaRPr lang="en-US" sz="25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TECHNICAL SPECIFICATIONS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Backend tool</a:t>
            </a:r>
          </a:p>
          <a:p>
            <a:pPr>
              <a:buNone/>
            </a:pPr>
            <a:r>
              <a:rPr lang="en-US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         Firebase</a:t>
            </a:r>
          </a:p>
          <a:p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Frontend tools</a:t>
            </a:r>
          </a:p>
          <a:p>
            <a:pPr>
              <a:buNone/>
            </a:pP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          Angular 6</a:t>
            </a:r>
          </a:p>
          <a:p>
            <a:pPr>
              <a:buNone/>
            </a:pPr>
            <a:r>
              <a:rPr lang="en-US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         HTML,CSS</a:t>
            </a:r>
          </a:p>
          <a:p>
            <a:pPr>
              <a:buNone/>
            </a:pPr>
            <a:r>
              <a:rPr lang="en-US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         Python</a:t>
            </a:r>
          </a:p>
          <a:p>
            <a:pPr>
              <a:buNone/>
            </a:pPr>
            <a:r>
              <a:rPr lang="en-US" sz="3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000" dirty="0" smtClean="0">
                <a:latin typeface="Times New Roman" pitchFamily="18" charset="0"/>
                <a:cs typeface="Times New Roman" pitchFamily="18" charset="0"/>
              </a:rPr>
              <a:t>         </a:t>
            </a:r>
          </a:p>
          <a:p>
            <a:pPr>
              <a:buNone/>
            </a:pPr>
            <a:r>
              <a:rPr lang="en-US" sz="3000" dirty="0"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b="1" dirty="0" smtClean="0">
                <a:latin typeface="Times New Roman" pitchFamily="18" charset="0"/>
                <a:cs typeface="Times New Roman" pitchFamily="18" charset="0"/>
              </a:rPr>
              <a:t>Flow Chart</a:t>
            </a:r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" name="Content Placeholder 9" descr="Untitled Diagram (4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85800" y="1295400"/>
            <a:ext cx="7924800" cy="51054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SNAPSHOTS(Mobile app)</a:t>
            </a:r>
            <a:endParaRPr lang="en-US" dirty="0"/>
          </a:p>
        </p:txBody>
      </p:sp>
      <p:pic>
        <p:nvPicPr>
          <p:cNvPr id="4" name="Content Placeholder 3" descr="Screen Shot 2018-07-08 at 10.32.21 AM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514600" y="1371600"/>
            <a:ext cx="4218025" cy="4525962"/>
          </a:xfrm>
        </p:spPr>
      </p:pic>
      <p:sp>
        <p:nvSpPr>
          <p:cNvPr id="5" name="TextBox 4"/>
          <p:cNvSpPr txBox="1"/>
          <p:nvPr/>
        </p:nvSpPr>
        <p:spPr>
          <a:xfrm>
            <a:off x="3200400" y="624840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       Log in Screen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243</TotalTime>
  <Words>268</Words>
  <Application>Microsoft Office PowerPoint</Application>
  <PresentationFormat>On-screen Show (4:3)</PresentationFormat>
  <Paragraphs>50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Trek</vt:lpstr>
      <vt:lpstr>Slide 1</vt:lpstr>
      <vt:lpstr>NGO  -   INDIAN SOCIETY OF AGRIBUSINESS   PROFESSIONALS  </vt:lpstr>
      <vt:lpstr>TEAM MEMBERS</vt:lpstr>
      <vt:lpstr>Introduction</vt:lpstr>
      <vt:lpstr>Slide 5</vt:lpstr>
      <vt:lpstr>Modules DEVELOPED</vt:lpstr>
      <vt:lpstr>TECHNICAL SPECIFICATIONS</vt:lpstr>
      <vt:lpstr>Flow Chart</vt:lpstr>
      <vt:lpstr>SNAPSHOTS(Mobile app)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Future Scope</vt:lpstr>
      <vt:lpstr>Slide 23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Keerthika A</dc:creator>
  <cp:lastModifiedBy>Keerthika A</cp:lastModifiedBy>
  <cp:revision>36</cp:revision>
  <dcterms:created xsi:type="dcterms:W3CDTF">2018-07-08T01:11:46Z</dcterms:created>
  <dcterms:modified xsi:type="dcterms:W3CDTF">2018-07-08T05:19:17Z</dcterms:modified>
</cp:coreProperties>
</file>

<file path=docProps/thumbnail.jpeg>
</file>